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1" r:id="rId1"/>
  </p:sldMasterIdLst>
  <p:notesMasterIdLst>
    <p:notesMasterId r:id="rId13"/>
  </p:notesMasterIdLst>
  <p:sldIdLst>
    <p:sldId id="256" r:id="rId2"/>
    <p:sldId id="418" r:id="rId3"/>
    <p:sldId id="422" r:id="rId4"/>
    <p:sldId id="423" r:id="rId5"/>
    <p:sldId id="567" r:id="rId6"/>
    <p:sldId id="568" r:id="rId7"/>
    <p:sldId id="427" r:id="rId8"/>
    <p:sldId id="428" r:id="rId9"/>
    <p:sldId id="569" r:id="rId10"/>
    <p:sldId id="571" r:id="rId11"/>
    <p:sldId id="570" r:id="rId12"/>
  </p:sldIdLst>
  <p:sldSz cx="9144000" cy="5715000" type="screen16x10"/>
  <p:notesSz cx="6858000" cy="9144000"/>
  <p:defaultTextStyle>
    <a:defPPr>
      <a:defRPr lang="en-US"/>
    </a:defPPr>
    <a:lvl1pPr marL="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9DD5D8-A5FC-A74D-B474-6F0EC7EE650C}" v="9" dt="2021-11-22T15:46:40.2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2"/>
    <p:restoredTop sz="90517"/>
  </p:normalViewPr>
  <p:slideViewPr>
    <p:cSldViewPr snapToGrid="0" snapToObjects="1">
      <p:cViewPr varScale="1">
        <p:scale>
          <a:sx n="107" d="100"/>
          <a:sy n="107" d="100"/>
        </p:scale>
        <p:origin x="3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ng B Nguyen" userId="f59fb8f3-a021-417a-8bc1-65c8d471c621" providerId="ADAL" clId="{59CB9C7B-CBC7-E549-B176-97F9C29CB310}"/>
    <pc:docChg chg="undo custSel addSld delSld modSld">
      <pc:chgData name="Long B Nguyen" userId="f59fb8f3-a021-417a-8bc1-65c8d471c621" providerId="ADAL" clId="{59CB9C7B-CBC7-E549-B176-97F9C29CB310}" dt="2019-11-19T12:47:14.779" v="13175" actId="20577"/>
      <pc:docMkLst>
        <pc:docMk/>
      </pc:docMkLst>
      <pc:sldChg chg="add del">
        <pc:chgData name="Long B Nguyen" userId="f59fb8f3-a021-417a-8bc1-65c8d471c621" providerId="ADAL" clId="{59CB9C7B-CBC7-E549-B176-97F9C29CB310}" dt="2019-11-19T12:45:40.186" v="12957" actId="2696"/>
        <pc:sldMkLst>
          <pc:docMk/>
          <pc:sldMk cId="1559918550" sldId="552"/>
        </pc:sldMkLst>
      </pc:sldChg>
      <pc:sldChg chg="modSp add">
        <pc:chgData name="Long B Nguyen" userId="f59fb8f3-a021-417a-8bc1-65c8d471c621" providerId="ADAL" clId="{59CB9C7B-CBC7-E549-B176-97F9C29CB310}" dt="2019-11-19T12:47:14.779" v="13175" actId="20577"/>
        <pc:sldMkLst>
          <pc:docMk/>
          <pc:sldMk cId="3027756854" sldId="554"/>
        </pc:sldMkLst>
        <pc:spChg chg="mod">
          <ac:chgData name="Long B Nguyen" userId="f59fb8f3-a021-417a-8bc1-65c8d471c621" providerId="ADAL" clId="{59CB9C7B-CBC7-E549-B176-97F9C29CB310}" dt="2019-11-19T12:47:14.779" v="13175" actId="20577"/>
          <ac:spMkLst>
            <pc:docMk/>
            <pc:sldMk cId="3027756854" sldId="554"/>
            <ac:spMk id="9" creationId="{E3B2E017-30B2-884B-A113-B419A2ED51AD}"/>
          </ac:spMkLst>
        </pc:spChg>
      </pc:sldChg>
    </pc:docChg>
  </pc:docChgLst>
  <pc:docChgLst>
    <pc:chgData name="Long B Nguyen" userId="f59fb8f3-a021-417a-8bc1-65c8d471c621" providerId="ADAL" clId="{308CFCF3-47BA-8D4A-8A80-5ECC75BA7E52}"/>
    <pc:docChg chg="addSld delSld modSld">
      <pc:chgData name="Long B Nguyen" userId="f59fb8f3-a021-417a-8bc1-65c8d471c621" providerId="ADAL" clId="{308CFCF3-47BA-8D4A-8A80-5ECC75BA7E52}" dt="2019-11-19T12:50:23.367" v="38" actId="207"/>
      <pc:docMkLst>
        <pc:docMk/>
      </pc:docMkLst>
      <pc:sldChg chg="del">
        <pc:chgData name="Long B Nguyen" userId="f59fb8f3-a021-417a-8bc1-65c8d471c621" providerId="ADAL" clId="{308CFCF3-47BA-8D4A-8A80-5ECC75BA7E52}" dt="2019-11-19T12:49:13.963" v="1" actId="2696"/>
        <pc:sldMkLst>
          <pc:docMk/>
          <pc:sldMk cId="4247104139" sldId="256"/>
        </pc:sldMkLst>
      </pc:sldChg>
      <pc:sldChg chg="del">
        <pc:chgData name="Long B Nguyen" userId="f59fb8f3-a021-417a-8bc1-65c8d471c621" providerId="ADAL" clId="{308CFCF3-47BA-8D4A-8A80-5ECC75BA7E52}" dt="2019-11-19T12:49:54.751" v="6" actId="2696"/>
        <pc:sldMkLst>
          <pc:docMk/>
          <pc:sldMk cId="278045358" sldId="257"/>
        </pc:sldMkLst>
      </pc:sldChg>
      <pc:sldChg chg="del">
        <pc:chgData name="Long B Nguyen" userId="f59fb8f3-a021-417a-8bc1-65c8d471c621" providerId="ADAL" clId="{308CFCF3-47BA-8D4A-8A80-5ECC75BA7E52}" dt="2019-11-19T12:49:55.390" v="35" actId="2696"/>
        <pc:sldMkLst>
          <pc:docMk/>
          <pc:sldMk cId="1438711869" sldId="284"/>
        </pc:sldMkLst>
      </pc:sldChg>
      <pc:sldChg chg="del">
        <pc:chgData name="Long B Nguyen" userId="f59fb8f3-a021-417a-8bc1-65c8d471c621" providerId="ADAL" clId="{308CFCF3-47BA-8D4A-8A80-5ECC75BA7E52}" dt="2019-11-19T12:49:54.721" v="4" actId="2696"/>
        <pc:sldMkLst>
          <pc:docMk/>
          <pc:sldMk cId="131840209" sldId="286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769313612" sldId="306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175113722" sldId="307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855133670" sldId="308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585856351" sldId="309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276587347" sldId="310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863905040" sldId="312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871198671" sldId="313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880090826" sldId="316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518539467" sldId="317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878693247" sldId="318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014449171" sldId="319"/>
        </pc:sldMkLst>
      </pc:sldChg>
      <pc:sldChg chg="del">
        <pc:chgData name="Long B Nguyen" userId="f59fb8f3-a021-417a-8bc1-65c8d471c621" providerId="ADAL" clId="{308CFCF3-47BA-8D4A-8A80-5ECC75BA7E52}" dt="2019-11-19T12:49:55.067" v="19" actId="2696"/>
        <pc:sldMkLst>
          <pc:docMk/>
          <pc:sldMk cId="3036972376" sldId="321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925491708" sldId="322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856464997" sldId="323"/>
        </pc:sldMkLst>
      </pc:sldChg>
      <pc:sldChg chg="del">
        <pc:chgData name="Long B Nguyen" userId="f59fb8f3-a021-417a-8bc1-65c8d471c621" providerId="ADAL" clId="{308CFCF3-47BA-8D4A-8A80-5ECC75BA7E52}" dt="2019-11-19T12:49:54.854" v="12" actId="2696"/>
        <pc:sldMkLst>
          <pc:docMk/>
          <pc:sldMk cId="3329169435" sldId="324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537719982" sldId="325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73332731" sldId="326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935762855" sldId="327"/>
        </pc:sldMkLst>
      </pc:sldChg>
      <pc:sldChg chg="del">
        <pc:chgData name="Long B Nguyen" userId="f59fb8f3-a021-417a-8bc1-65c8d471c621" providerId="ADAL" clId="{308CFCF3-47BA-8D4A-8A80-5ECC75BA7E52}" dt="2019-11-19T12:49:54.890" v="13" actId="2696"/>
        <pc:sldMkLst>
          <pc:docMk/>
          <pc:sldMk cId="1776864183" sldId="328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369627949" sldId="330"/>
        </pc:sldMkLst>
      </pc:sldChg>
      <pc:sldChg chg="del">
        <pc:chgData name="Long B Nguyen" userId="f59fb8f3-a021-417a-8bc1-65c8d471c621" providerId="ADAL" clId="{308CFCF3-47BA-8D4A-8A80-5ECC75BA7E52}" dt="2019-11-19T12:49:55.092" v="20" actId="2696"/>
        <pc:sldMkLst>
          <pc:docMk/>
          <pc:sldMk cId="1403592009" sldId="331"/>
        </pc:sldMkLst>
      </pc:sldChg>
      <pc:sldChg chg="del">
        <pc:chgData name="Long B Nguyen" userId="f59fb8f3-a021-417a-8bc1-65c8d471c621" providerId="ADAL" clId="{308CFCF3-47BA-8D4A-8A80-5ECC75BA7E52}" dt="2019-11-19T12:49:55.001" v="17" actId="2696"/>
        <pc:sldMkLst>
          <pc:docMk/>
          <pc:sldMk cId="1776526477" sldId="332"/>
        </pc:sldMkLst>
      </pc:sldChg>
      <pc:sldChg chg="del">
        <pc:chgData name="Long B Nguyen" userId="f59fb8f3-a021-417a-8bc1-65c8d471c621" providerId="ADAL" clId="{308CFCF3-47BA-8D4A-8A80-5ECC75BA7E52}" dt="2019-11-19T12:49:54.925" v="14" actId="2696"/>
        <pc:sldMkLst>
          <pc:docMk/>
          <pc:sldMk cId="3768911574" sldId="333"/>
        </pc:sldMkLst>
      </pc:sldChg>
      <pc:sldChg chg="del">
        <pc:chgData name="Long B Nguyen" userId="f59fb8f3-a021-417a-8bc1-65c8d471c621" providerId="ADAL" clId="{308CFCF3-47BA-8D4A-8A80-5ECC75BA7E52}" dt="2019-11-19T12:49:55.115" v="21" actId="2696"/>
        <pc:sldMkLst>
          <pc:docMk/>
          <pc:sldMk cId="1520390356" sldId="334"/>
        </pc:sldMkLst>
      </pc:sldChg>
      <pc:sldChg chg="del">
        <pc:chgData name="Long B Nguyen" userId="f59fb8f3-a021-417a-8bc1-65c8d471c621" providerId="ADAL" clId="{308CFCF3-47BA-8D4A-8A80-5ECC75BA7E52}" dt="2019-11-19T12:49:54.938" v="15" actId="2696"/>
        <pc:sldMkLst>
          <pc:docMk/>
          <pc:sldMk cId="1370301937" sldId="335"/>
        </pc:sldMkLst>
      </pc:sldChg>
      <pc:sldChg chg="del">
        <pc:chgData name="Long B Nguyen" userId="f59fb8f3-a021-417a-8bc1-65c8d471c621" providerId="ADAL" clId="{308CFCF3-47BA-8D4A-8A80-5ECC75BA7E52}" dt="2019-11-19T12:49:55.033" v="18" actId="2696"/>
        <pc:sldMkLst>
          <pc:docMk/>
          <pc:sldMk cId="649473723" sldId="336"/>
        </pc:sldMkLst>
      </pc:sldChg>
      <pc:sldChg chg="del">
        <pc:chgData name="Long B Nguyen" userId="f59fb8f3-a021-417a-8bc1-65c8d471c621" providerId="ADAL" clId="{308CFCF3-47BA-8D4A-8A80-5ECC75BA7E52}" dt="2019-11-19T12:49:55.295" v="29" actId="2696"/>
        <pc:sldMkLst>
          <pc:docMk/>
          <pc:sldMk cId="1454819895" sldId="337"/>
        </pc:sldMkLst>
      </pc:sldChg>
      <pc:sldChg chg="del">
        <pc:chgData name="Long B Nguyen" userId="f59fb8f3-a021-417a-8bc1-65c8d471c621" providerId="ADAL" clId="{308CFCF3-47BA-8D4A-8A80-5ECC75BA7E52}" dt="2019-11-19T12:49:55.313" v="30" actId="2696"/>
        <pc:sldMkLst>
          <pc:docMk/>
          <pc:sldMk cId="3761802647" sldId="338"/>
        </pc:sldMkLst>
      </pc:sldChg>
      <pc:sldChg chg="del">
        <pc:chgData name="Long B Nguyen" userId="f59fb8f3-a021-417a-8bc1-65c8d471c621" providerId="ADAL" clId="{308CFCF3-47BA-8D4A-8A80-5ECC75BA7E52}" dt="2019-11-19T12:49:54.789" v="9" actId="2696"/>
        <pc:sldMkLst>
          <pc:docMk/>
          <pc:sldMk cId="2700872664" sldId="339"/>
        </pc:sldMkLst>
      </pc:sldChg>
      <pc:sldChg chg="del">
        <pc:chgData name="Long B Nguyen" userId="f59fb8f3-a021-417a-8bc1-65c8d471c621" providerId="ADAL" clId="{308CFCF3-47BA-8D4A-8A80-5ECC75BA7E52}" dt="2019-11-19T12:49:54.803" v="10" actId="2696"/>
        <pc:sldMkLst>
          <pc:docMk/>
          <pc:sldMk cId="2044636910" sldId="340"/>
        </pc:sldMkLst>
      </pc:sldChg>
      <pc:sldChg chg="del">
        <pc:chgData name="Long B Nguyen" userId="f59fb8f3-a021-417a-8bc1-65c8d471c621" providerId="ADAL" clId="{308CFCF3-47BA-8D4A-8A80-5ECC75BA7E52}" dt="2019-11-19T12:49:54.775" v="8" actId="2696"/>
        <pc:sldMkLst>
          <pc:docMk/>
          <pc:sldMk cId="2849583976" sldId="341"/>
        </pc:sldMkLst>
      </pc:sldChg>
      <pc:sldChg chg="del">
        <pc:chgData name="Long B Nguyen" userId="f59fb8f3-a021-417a-8bc1-65c8d471c621" providerId="ADAL" clId="{308CFCF3-47BA-8D4A-8A80-5ECC75BA7E52}" dt="2019-11-19T12:49:54.762" v="7" actId="2696"/>
        <pc:sldMkLst>
          <pc:docMk/>
          <pc:sldMk cId="1097937752" sldId="342"/>
        </pc:sldMkLst>
      </pc:sldChg>
      <pc:sldChg chg="del">
        <pc:chgData name="Long B Nguyen" userId="f59fb8f3-a021-417a-8bc1-65c8d471c621" providerId="ADAL" clId="{308CFCF3-47BA-8D4A-8A80-5ECC75BA7E52}" dt="2019-11-19T12:49:55.133" v="22" actId="2696"/>
        <pc:sldMkLst>
          <pc:docMk/>
          <pc:sldMk cId="2946703032" sldId="346"/>
        </pc:sldMkLst>
      </pc:sldChg>
      <pc:sldChg chg="del">
        <pc:chgData name="Long B Nguyen" userId="f59fb8f3-a021-417a-8bc1-65c8d471c621" providerId="ADAL" clId="{308CFCF3-47BA-8D4A-8A80-5ECC75BA7E52}" dt="2019-11-19T12:49:55.164" v="23" actId="2696"/>
        <pc:sldMkLst>
          <pc:docMk/>
          <pc:sldMk cId="3861312264" sldId="347"/>
        </pc:sldMkLst>
      </pc:sldChg>
      <pc:sldChg chg="del">
        <pc:chgData name="Long B Nguyen" userId="f59fb8f3-a021-417a-8bc1-65c8d471c621" providerId="ADAL" clId="{308CFCF3-47BA-8D4A-8A80-5ECC75BA7E52}" dt="2019-11-19T12:49:55.189" v="24" actId="2696"/>
        <pc:sldMkLst>
          <pc:docMk/>
          <pc:sldMk cId="4152312606" sldId="348"/>
        </pc:sldMkLst>
      </pc:sldChg>
      <pc:sldChg chg="del">
        <pc:chgData name="Long B Nguyen" userId="f59fb8f3-a021-417a-8bc1-65c8d471c621" providerId="ADAL" clId="{308CFCF3-47BA-8D4A-8A80-5ECC75BA7E52}" dt="2019-11-19T12:49:55.235" v="26" actId="2696"/>
        <pc:sldMkLst>
          <pc:docMk/>
          <pc:sldMk cId="2239308720" sldId="349"/>
        </pc:sldMkLst>
      </pc:sldChg>
      <pc:sldChg chg="del">
        <pc:chgData name="Long B Nguyen" userId="f59fb8f3-a021-417a-8bc1-65c8d471c621" providerId="ADAL" clId="{308CFCF3-47BA-8D4A-8A80-5ECC75BA7E52}" dt="2019-11-19T12:49:55.252" v="27" actId="2696"/>
        <pc:sldMkLst>
          <pc:docMk/>
          <pc:sldMk cId="1532134668" sldId="350"/>
        </pc:sldMkLst>
      </pc:sldChg>
      <pc:sldChg chg="del">
        <pc:chgData name="Long B Nguyen" userId="f59fb8f3-a021-417a-8bc1-65c8d471c621" providerId="ADAL" clId="{308CFCF3-47BA-8D4A-8A80-5ECC75BA7E52}" dt="2019-11-19T12:49:55.212" v="25" actId="2696"/>
        <pc:sldMkLst>
          <pc:docMk/>
          <pc:sldMk cId="3420249496" sldId="351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212712238" sldId="424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744089513" sldId="425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169230028" sldId="426"/>
        </pc:sldMkLst>
      </pc:sldChg>
      <pc:sldChg chg="del">
        <pc:chgData name="Long B Nguyen" userId="f59fb8f3-a021-417a-8bc1-65c8d471c621" providerId="ADAL" clId="{308CFCF3-47BA-8D4A-8A80-5ECC75BA7E52}" dt="2019-11-19T12:49:54.737" v="5" actId="2696"/>
        <pc:sldMkLst>
          <pc:docMk/>
          <pc:sldMk cId="2101795491" sldId="545"/>
        </pc:sldMkLst>
      </pc:sldChg>
      <pc:sldChg chg="del">
        <pc:chgData name="Long B Nguyen" userId="f59fb8f3-a021-417a-8bc1-65c8d471c621" providerId="ADAL" clId="{308CFCF3-47BA-8D4A-8A80-5ECC75BA7E52}" dt="2019-11-19T12:49:55.369" v="33" actId="2696"/>
        <pc:sldMkLst>
          <pc:docMk/>
          <pc:sldMk cId="1854861563" sldId="546"/>
        </pc:sldMkLst>
      </pc:sldChg>
      <pc:sldChg chg="del">
        <pc:chgData name="Long B Nguyen" userId="f59fb8f3-a021-417a-8bc1-65c8d471c621" providerId="ADAL" clId="{308CFCF3-47BA-8D4A-8A80-5ECC75BA7E52}" dt="2019-11-19T12:49:54.838" v="11" actId="2696"/>
        <pc:sldMkLst>
          <pc:docMk/>
          <pc:sldMk cId="906346442" sldId="547"/>
        </pc:sldMkLst>
      </pc:sldChg>
      <pc:sldChg chg="del">
        <pc:chgData name="Long B Nguyen" userId="f59fb8f3-a021-417a-8bc1-65c8d471c621" providerId="ADAL" clId="{308CFCF3-47BA-8D4A-8A80-5ECC75BA7E52}" dt="2019-11-19T12:49:54.972" v="16" actId="2696"/>
        <pc:sldMkLst>
          <pc:docMk/>
          <pc:sldMk cId="2079192273" sldId="548"/>
        </pc:sldMkLst>
      </pc:sldChg>
      <pc:sldChg chg="del">
        <pc:chgData name="Long B Nguyen" userId="f59fb8f3-a021-417a-8bc1-65c8d471c621" providerId="ADAL" clId="{308CFCF3-47BA-8D4A-8A80-5ECC75BA7E52}" dt="2019-11-19T12:49:55.340" v="31" actId="2696"/>
        <pc:sldMkLst>
          <pc:docMk/>
          <pc:sldMk cId="1299838656" sldId="549"/>
        </pc:sldMkLst>
      </pc:sldChg>
      <pc:sldChg chg="del">
        <pc:chgData name="Long B Nguyen" userId="f59fb8f3-a021-417a-8bc1-65c8d471c621" providerId="ADAL" clId="{308CFCF3-47BA-8D4A-8A80-5ECC75BA7E52}" dt="2019-11-19T12:49:55.357" v="32" actId="2696"/>
        <pc:sldMkLst>
          <pc:docMk/>
          <pc:sldMk cId="2820908233" sldId="551"/>
        </pc:sldMkLst>
      </pc:sldChg>
      <pc:sldChg chg="del">
        <pc:chgData name="Long B Nguyen" userId="f59fb8f3-a021-417a-8bc1-65c8d471c621" providerId="ADAL" clId="{308CFCF3-47BA-8D4A-8A80-5ECC75BA7E52}" dt="2019-11-19T12:49:55.279" v="28" actId="2696"/>
        <pc:sldMkLst>
          <pc:docMk/>
          <pc:sldMk cId="1358728332" sldId="553"/>
        </pc:sldMkLst>
      </pc:sldChg>
      <pc:sldChg chg="del">
        <pc:chgData name="Long B Nguyen" userId="f59fb8f3-a021-417a-8bc1-65c8d471c621" providerId="ADAL" clId="{308CFCF3-47BA-8D4A-8A80-5ECC75BA7E52}" dt="2019-11-19T12:49:55.378" v="34" actId="2696"/>
        <pc:sldMkLst>
          <pc:docMk/>
          <pc:sldMk cId="3027756854" sldId="554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847347657" sldId="555"/>
        </pc:sldMkLst>
      </pc:sldChg>
      <pc:sldChg chg="modSp add">
        <pc:chgData name="Long B Nguyen" userId="f59fb8f3-a021-417a-8bc1-65c8d471c621" providerId="ADAL" clId="{308CFCF3-47BA-8D4A-8A80-5ECC75BA7E52}" dt="2019-11-19T12:50:23.367" v="38" actId="207"/>
        <pc:sldMkLst>
          <pc:docMk/>
          <pc:sldMk cId="3515362357" sldId="556"/>
        </pc:sldMkLst>
        <pc:spChg chg="mod">
          <ac:chgData name="Long B Nguyen" userId="f59fb8f3-a021-417a-8bc1-65c8d471c621" providerId="ADAL" clId="{308CFCF3-47BA-8D4A-8A80-5ECC75BA7E52}" dt="2019-11-19T12:50:23.367" v="38" actId="207"/>
          <ac:spMkLst>
            <pc:docMk/>
            <pc:sldMk cId="3515362357" sldId="556"/>
            <ac:spMk id="20483" creationId="{11D6A34E-F264-984B-AD46-8F4C5C826246}"/>
          </ac:spMkLst>
        </pc:spChg>
      </pc:sldChg>
      <pc:sldChg chg="modSp add">
        <pc:chgData name="Long B Nguyen" userId="f59fb8f3-a021-417a-8bc1-65c8d471c621" providerId="ADAL" clId="{308CFCF3-47BA-8D4A-8A80-5ECC75BA7E52}" dt="2019-11-19T12:49:34.413" v="3" actId="1076"/>
        <pc:sldMkLst>
          <pc:docMk/>
          <pc:sldMk cId="56364418" sldId="557"/>
        </pc:sldMkLst>
        <pc:spChg chg="mod">
          <ac:chgData name="Long B Nguyen" userId="f59fb8f3-a021-417a-8bc1-65c8d471c621" providerId="ADAL" clId="{308CFCF3-47BA-8D4A-8A80-5ECC75BA7E52}" dt="2019-11-19T12:49:34.413" v="3" actId="1076"/>
          <ac:spMkLst>
            <pc:docMk/>
            <pc:sldMk cId="56364418" sldId="557"/>
            <ac:spMk id="20482" creationId="{6D756BCF-3D62-744E-A1A2-5EA11AF1F5DE}"/>
          </ac:spMkLst>
        </pc:spChg>
      </pc:sldChg>
      <pc:sldChg chg="modSp add">
        <pc:chgData name="Long B Nguyen" userId="f59fb8f3-a021-417a-8bc1-65c8d471c621" providerId="ADAL" clId="{308CFCF3-47BA-8D4A-8A80-5ECC75BA7E52}" dt="2019-11-19T12:49:29.575" v="2" actId="1076"/>
        <pc:sldMkLst>
          <pc:docMk/>
          <pc:sldMk cId="4185702486" sldId="558"/>
        </pc:sldMkLst>
        <pc:spChg chg="mod">
          <ac:chgData name="Long B Nguyen" userId="f59fb8f3-a021-417a-8bc1-65c8d471c621" providerId="ADAL" clId="{308CFCF3-47BA-8D4A-8A80-5ECC75BA7E52}" dt="2019-11-19T12:49:29.575" v="2" actId="1076"/>
          <ac:spMkLst>
            <pc:docMk/>
            <pc:sldMk cId="4185702486" sldId="558"/>
            <ac:spMk id="20482" creationId="{6D756BCF-3D62-744E-A1A2-5EA11AF1F5DE}"/>
          </ac:spMkLst>
        </pc:spChg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190184513" sldId="559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797534927" sldId="560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461972299" sldId="561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056856836" sldId="562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129266536" sldId="563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602950482" sldId="564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4104989124" sldId="565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615412358" sldId="566"/>
        </pc:sldMkLst>
      </pc:sldChg>
    </pc:docChg>
  </pc:docChgLst>
  <pc:docChgLst>
    <pc:chgData name="Long B Nguyen" userId="f59fb8f3-a021-417a-8bc1-65c8d471c621" providerId="ADAL" clId="{BDC82348-6690-564E-BA8B-82B4FD2B7CED}"/>
    <pc:docChg chg="addSld delSld modSld">
      <pc:chgData name="Long B Nguyen" userId="f59fb8f3-a021-417a-8bc1-65c8d471c621" providerId="ADAL" clId="{BDC82348-6690-564E-BA8B-82B4FD2B7CED}" dt="2019-11-19T16:27:20.663" v="317" actId="20577"/>
      <pc:docMkLst>
        <pc:docMk/>
      </pc:docMkLst>
      <pc:sldChg chg="add">
        <pc:chgData name="Long B Nguyen" userId="f59fb8f3-a021-417a-8bc1-65c8d471c621" providerId="ADAL" clId="{BDC82348-6690-564E-BA8B-82B4FD2B7CED}" dt="2019-11-19T12:50:59.549" v="0"/>
        <pc:sldMkLst>
          <pc:docMk/>
          <pc:sldMk cId="1714056449" sldId="256"/>
        </pc:sldMkLst>
      </pc:sldChg>
      <pc:sldChg chg="del">
        <pc:chgData name="Long B Nguyen" userId="f59fb8f3-a021-417a-8bc1-65c8d471c621" providerId="ADAL" clId="{BDC82348-6690-564E-BA8B-82B4FD2B7CED}" dt="2019-11-19T12:51:17.187" v="8" actId="2696"/>
        <pc:sldMkLst>
          <pc:docMk/>
          <pc:sldMk cId="1769313612" sldId="306"/>
        </pc:sldMkLst>
      </pc:sldChg>
      <pc:sldChg chg="del">
        <pc:chgData name="Long B Nguyen" userId="f59fb8f3-a021-417a-8bc1-65c8d471c621" providerId="ADAL" clId="{BDC82348-6690-564E-BA8B-82B4FD2B7CED}" dt="2019-11-19T12:51:17.261" v="13" actId="2696"/>
        <pc:sldMkLst>
          <pc:docMk/>
          <pc:sldMk cId="3175113722" sldId="307"/>
        </pc:sldMkLst>
      </pc:sldChg>
      <pc:sldChg chg="del">
        <pc:chgData name="Long B Nguyen" userId="f59fb8f3-a021-417a-8bc1-65c8d471c621" providerId="ADAL" clId="{BDC82348-6690-564E-BA8B-82B4FD2B7CED}" dt="2019-11-19T12:51:17.200" v="9" actId="2696"/>
        <pc:sldMkLst>
          <pc:docMk/>
          <pc:sldMk cId="3855133670" sldId="308"/>
        </pc:sldMkLst>
      </pc:sldChg>
      <pc:sldChg chg="del">
        <pc:chgData name="Long B Nguyen" userId="f59fb8f3-a021-417a-8bc1-65c8d471c621" providerId="ADAL" clId="{BDC82348-6690-564E-BA8B-82B4FD2B7CED}" dt="2019-11-19T12:51:17.246" v="11" actId="2696"/>
        <pc:sldMkLst>
          <pc:docMk/>
          <pc:sldMk cId="3585856351" sldId="309"/>
        </pc:sldMkLst>
      </pc:sldChg>
      <pc:sldChg chg="del">
        <pc:chgData name="Long B Nguyen" userId="f59fb8f3-a021-417a-8bc1-65c8d471c621" providerId="ADAL" clId="{BDC82348-6690-564E-BA8B-82B4FD2B7CED}" dt="2019-11-19T12:51:17.275" v="14" actId="2696"/>
        <pc:sldMkLst>
          <pc:docMk/>
          <pc:sldMk cId="3276587347" sldId="310"/>
        </pc:sldMkLst>
      </pc:sldChg>
      <pc:sldChg chg="del">
        <pc:chgData name="Long B Nguyen" userId="f59fb8f3-a021-417a-8bc1-65c8d471c621" providerId="ADAL" clId="{BDC82348-6690-564E-BA8B-82B4FD2B7CED}" dt="2019-11-19T12:51:17.254" v="12" actId="2696"/>
        <pc:sldMkLst>
          <pc:docMk/>
          <pc:sldMk cId="863905040" sldId="312"/>
        </pc:sldMkLst>
      </pc:sldChg>
      <pc:sldChg chg="del">
        <pc:chgData name="Long B Nguyen" userId="f59fb8f3-a021-417a-8bc1-65c8d471c621" providerId="ADAL" clId="{BDC82348-6690-564E-BA8B-82B4FD2B7CED}" dt="2019-11-19T12:51:17.222" v="10" actId="2696"/>
        <pc:sldMkLst>
          <pc:docMk/>
          <pc:sldMk cId="1871198671" sldId="313"/>
        </pc:sldMkLst>
      </pc:sldChg>
      <pc:sldChg chg="del">
        <pc:chgData name="Long B Nguyen" userId="f59fb8f3-a021-417a-8bc1-65c8d471c621" providerId="ADAL" clId="{BDC82348-6690-564E-BA8B-82B4FD2B7CED}" dt="2019-11-19T12:51:17.173" v="7" actId="2696"/>
        <pc:sldMkLst>
          <pc:docMk/>
          <pc:sldMk cId="1880090826" sldId="316"/>
        </pc:sldMkLst>
      </pc:sldChg>
      <pc:sldChg chg="del">
        <pc:chgData name="Long B Nguyen" userId="f59fb8f3-a021-417a-8bc1-65c8d471c621" providerId="ADAL" clId="{BDC82348-6690-564E-BA8B-82B4FD2B7CED}" dt="2019-11-19T12:51:17.304" v="16" actId="2696"/>
        <pc:sldMkLst>
          <pc:docMk/>
          <pc:sldMk cId="518539467" sldId="317"/>
        </pc:sldMkLst>
      </pc:sldChg>
      <pc:sldChg chg="del">
        <pc:chgData name="Long B Nguyen" userId="f59fb8f3-a021-417a-8bc1-65c8d471c621" providerId="ADAL" clId="{BDC82348-6690-564E-BA8B-82B4FD2B7CED}" dt="2019-11-19T12:51:17.321" v="17" actId="2696"/>
        <pc:sldMkLst>
          <pc:docMk/>
          <pc:sldMk cId="2878693247" sldId="318"/>
        </pc:sldMkLst>
      </pc:sldChg>
      <pc:sldChg chg="del">
        <pc:chgData name="Long B Nguyen" userId="f59fb8f3-a021-417a-8bc1-65c8d471c621" providerId="ADAL" clId="{BDC82348-6690-564E-BA8B-82B4FD2B7CED}" dt="2019-11-19T12:51:17.338" v="18" actId="2696"/>
        <pc:sldMkLst>
          <pc:docMk/>
          <pc:sldMk cId="3014449171" sldId="319"/>
        </pc:sldMkLst>
      </pc:sldChg>
      <pc:sldChg chg="del">
        <pc:chgData name="Long B Nguyen" userId="f59fb8f3-a021-417a-8bc1-65c8d471c621" providerId="ADAL" clId="{BDC82348-6690-564E-BA8B-82B4FD2B7CED}" dt="2019-11-19T12:51:17.481" v="28" actId="2696"/>
        <pc:sldMkLst>
          <pc:docMk/>
          <pc:sldMk cId="1925491708" sldId="322"/>
        </pc:sldMkLst>
      </pc:sldChg>
      <pc:sldChg chg="del">
        <pc:chgData name="Long B Nguyen" userId="f59fb8f3-a021-417a-8bc1-65c8d471c621" providerId="ADAL" clId="{BDC82348-6690-564E-BA8B-82B4FD2B7CED}" dt="2019-11-19T12:51:17.515" v="31" actId="2696"/>
        <pc:sldMkLst>
          <pc:docMk/>
          <pc:sldMk cId="856464997" sldId="323"/>
        </pc:sldMkLst>
      </pc:sldChg>
      <pc:sldChg chg="del">
        <pc:chgData name="Long B Nguyen" userId="f59fb8f3-a021-417a-8bc1-65c8d471c621" providerId="ADAL" clId="{BDC82348-6690-564E-BA8B-82B4FD2B7CED}" dt="2019-11-19T12:51:17.359" v="19" actId="2696"/>
        <pc:sldMkLst>
          <pc:docMk/>
          <pc:sldMk cId="2537719982" sldId="325"/>
        </pc:sldMkLst>
      </pc:sldChg>
      <pc:sldChg chg="del">
        <pc:chgData name="Long B Nguyen" userId="f59fb8f3-a021-417a-8bc1-65c8d471c621" providerId="ADAL" clId="{BDC82348-6690-564E-BA8B-82B4FD2B7CED}" dt="2019-11-19T12:51:17.375" v="20" actId="2696"/>
        <pc:sldMkLst>
          <pc:docMk/>
          <pc:sldMk cId="73332731" sldId="326"/>
        </pc:sldMkLst>
      </pc:sldChg>
      <pc:sldChg chg="del">
        <pc:chgData name="Long B Nguyen" userId="f59fb8f3-a021-417a-8bc1-65c8d471c621" providerId="ADAL" clId="{BDC82348-6690-564E-BA8B-82B4FD2B7CED}" dt="2019-11-19T12:51:17.394" v="21" actId="2696"/>
        <pc:sldMkLst>
          <pc:docMk/>
          <pc:sldMk cId="3935762855" sldId="327"/>
        </pc:sldMkLst>
      </pc:sldChg>
      <pc:sldChg chg="del">
        <pc:chgData name="Long B Nguyen" userId="f59fb8f3-a021-417a-8bc1-65c8d471c621" providerId="ADAL" clId="{BDC82348-6690-564E-BA8B-82B4FD2B7CED}" dt="2019-11-19T12:51:17.492" v="29" actId="2696"/>
        <pc:sldMkLst>
          <pc:docMk/>
          <pc:sldMk cId="1369627949" sldId="330"/>
        </pc:sldMkLst>
      </pc:sldChg>
      <pc:sldChg chg="modSp add">
        <pc:chgData name="Long B Nguyen" userId="f59fb8f3-a021-417a-8bc1-65c8d471c621" providerId="ADAL" clId="{BDC82348-6690-564E-BA8B-82B4FD2B7CED}" dt="2019-11-19T12:51:37.977" v="34" actId="2711"/>
        <pc:sldMkLst>
          <pc:docMk/>
          <pc:sldMk cId="168213597" sldId="418"/>
        </pc:sldMkLst>
        <pc:spChg chg="mod">
          <ac:chgData name="Long B Nguyen" userId="f59fb8f3-a021-417a-8bc1-65c8d471c621" providerId="ADAL" clId="{BDC82348-6690-564E-BA8B-82B4FD2B7CED}" dt="2019-11-19T12:51:37.977" v="34" actId="2711"/>
          <ac:spMkLst>
            <pc:docMk/>
            <pc:sldMk cId="168213597" sldId="418"/>
            <ac:spMk id="20483" creationId="{A8F31A66-1B3E-984C-AD67-E6CB9676BCA4}"/>
          </ac:spMkLst>
        </pc:spChg>
      </pc:sldChg>
      <pc:sldChg chg="modSp add">
        <pc:chgData name="Long B Nguyen" userId="f59fb8f3-a021-417a-8bc1-65c8d471c621" providerId="ADAL" clId="{BDC82348-6690-564E-BA8B-82B4FD2B7CED}" dt="2019-11-19T12:51:30.718" v="33" actId="2711"/>
        <pc:sldMkLst>
          <pc:docMk/>
          <pc:sldMk cId="4194890169" sldId="422"/>
        </pc:sldMkLst>
        <pc:spChg chg="mod">
          <ac:chgData name="Long B Nguyen" userId="f59fb8f3-a021-417a-8bc1-65c8d471c621" providerId="ADAL" clId="{BDC82348-6690-564E-BA8B-82B4FD2B7CED}" dt="2019-11-19T12:51:30.718" v="33" actId="2711"/>
          <ac:spMkLst>
            <pc:docMk/>
            <pc:sldMk cId="4194890169" sldId="422"/>
            <ac:spMk id="20483" creationId="{A8F31A66-1B3E-984C-AD67-E6CB9676BCA4}"/>
          </ac:spMkLst>
        </pc:spChg>
      </pc:sldChg>
      <pc:sldChg chg="modSp add">
        <pc:chgData name="Long B Nguyen" userId="f59fb8f3-a021-417a-8bc1-65c8d471c621" providerId="ADAL" clId="{BDC82348-6690-564E-BA8B-82B4FD2B7CED}" dt="2019-11-19T12:51:46.895" v="35" actId="2711"/>
        <pc:sldMkLst>
          <pc:docMk/>
          <pc:sldMk cId="716297116" sldId="423"/>
        </pc:sldMkLst>
        <pc:spChg chg="mod">
          <ac:chgData name="Long B Nguyen" userId="f59fb8f3-a021-417a-8bc1-65c8d471c621" providerId="ADAL" clId="{BDC82348-6690-564E-BA8B-82B4FD2B7CED}" dt="2019-11-19T12:51:46.895" v="35" actId="2711"/>
          <ac:spMkLst>
            <pc:docMk/>
            <pc:sldMk cId="716297116" sldId="423"/>
            <ac:spMk id="20483" creationId="{A8F31A66-1B3E-984C-AD67-E6CB9676BCA4}"/>
          </ac:spMkLst>
        </pc:spChg>
      </pc:sldChg>
      <pc:sldChg chg="del">
        <pc:chgData name="Long B Nguyen" userId="f59fb8f3-a021-417a-8bc1-65c8d471c621" providerId="ADAL" clId="{BDC82348-6690-564E-BA8B-82B4FD2B7CED}" dt="2019-11-19T12:51:17.433" v="24" actId="2696"/>
        <pc:sldMkLst>
          <pc:docMk/>
          <pc:sldMk cId="3212712238" sldId="424"/>
        </pc:sldMkLst>
      </pc:sldChg>
      <pc:sldChg chg="del">
        <pc:chgData name="Long B Nguyen" userId="f59fb8f3-a021-417a-8bc1-65c8d471c621" providerId="ADAL" clId="{BDC82348-6690-564E-BA8B-82B4FD2B7CED}" dt="2019-11-19T12:51:17.458" v="26" actId="2696"/>
        <pc:sldMkLst>
          <pc:docMk/>
          <pc:sldMk cId="2744089513" sldId="425"/>
        </pc:sldMkLst>
      </pc:sldChg>
      <pc:sldChg chg="del">
        <pc:chgData name="Long B Nguyen" userId="f59fb8f3-a021-417a-8bc1-65c8d471c621" providerId="ADAL" clId="{BDC82348-6690-564E-BA8B-82B4FD2B7CED}" dt="2019-11-19T12:51:17.529" v="32" actId="2696"/>
        <pc:sldMkLst>
          <pc:docMk/>
          <pc:sldMk cId="3169230028" sldId="426"/>
        </pc:sldMkLst>
      </pc:sldChg>
      <pc:sldChg chg="modSp add">
        <pc:chgData name="Long B Nguyen" userId="f59fb8f3-a021-417a-8bc1-65c8d471c621" providerId="ADAL" clId="{BDC82348-6690-564E-BA8B-82B4FD2B7CED}" dt="2019-11-19T12:52:10.243" v="39" actId="2711"/>
        <pc:sldMkLst>
          <pc:docMk/>
          <pc:sldMk cId="1883803649" sldId="427"/>
        </pc:sldMkLst>
        <pc:spChg chg="mod">
          <ac:chgData name="Long B Nguyen" userId="f59fb8f3-a021-417a-8bc1-65c8d471c621" providerId="ADAL" clId="{BDC82348-6690-564E-BA8B-82B4FD2B7CED}" dt="2019-11-19T12:52:10.243" v="39" actId="2711"/>
          <ac:spMkLst>
            <pc:docMk/>
            <pc:sldMk cId="1883803649" sldId="427"/>
            <ac:spMk id="20483" creationId="{A8F31A66-1B3E-984C-AD67-E6CB9676BCA4}"/>
          </ac:spMkLst>
        </pc:spChg>
      </pc:sldChg>
      <pc:sldChg chg="add">
        <pc:chgData name="Long B Nguyen" userId="f59fb8f3-a021-417a-8bc1-65c8d471c621" providerId="ADAL" clId="{BDC82348-6690-564E-BA8B-82B4FD2B7CED}" dt="2019-11-19T12:50:59.549" v="0"/>
        <pc:sldMkLst>
          <pc:docMk/>
          <pc:sldMk cId="665576319" sldId="428"/>
        </pc:sldMkLst>
      </pc:sldChg>
      <pc:sldChg chg="del">
        <pc:chgData name="Long B Nguyen" userId="f59fb8f3-a021-417a-8bc1-65c8d471c621" providerId="ADAL" clId="{BDC82348-6690-564E-BA8B-82B4FD2B7CED}" dt="2019-11-19T12:51:04.293" v="1" actId="2696"/>
        <pc:sldMkLst>
          <pc:docMk/>
          <pc:sldMk cId="847347657" sldId="555"/>
        </pc:sldMkLst>
      </pc:sldChg>
      <pc:sldChg chg="del">
        <pc:chgData name="Long B Nguyen" userId="f59fb8f3-a021-417a-8bc1-65c8d471c621" providerId="ADAL" clId="{BDC82348-6690-564E-BA8B-82B4FD2B7CED}" dt="2019-11-19T12:51:17.100" v="2" actId="2696"/>
        <pc:sldMkLst>
          <pc:docMk/>
          <pc:sldMk cId="3515362357" sldId="556"/>
        </pc:sldMkLst>
      </pc:sldChg>
      <pc:sldChg chg="del">
        <pc:chgData name="Long B Nguyen" userId="f59fb8f3-a021-417a-8bc1-65c8d471c621" providerId="ADAL" clId="{BDC82348-6690-564E-BA8B-82B4FD2B7CED}" dt="2019-11-19T12:51:17.116" v="3" actId="2696"/>
        <pc:sldMkLst>
          <pc:docMk/>
          <pc:sldMk cId="56364418" sldId="557"/>
        </pc:sldMkLst>
      </pc:sldChg>
      <pc:sldChg chg="del">
        <pc:chgData name="Long B Nguyen" userId="f59fb8f3-a021-417a-8bc1-65c8d471c621" providerId="ADAL" clId="{BDC82348-6690-564E-BA8B-82B4FD2B7CED}" dt="2019-11-19T12:51:17.130" v="4" actId="2696"/>
        <pc:sldMkLst>
          <pc:docMk/>
          <pc:sldMk cId="4185702486" sldId="558"/>
        </pc:sldMkLst>
      </pc:sldChg>
      <pc:sldChg chg="del">
        <pc:chgData name="Long B Nguyen" userId="f59fb8f3-a021-417a-8bc1-65c8d471c621" providerId="ADAL" clId="{BDC82348-6690-564E-BA8B-82B4FD2B7CED}" dt="2019-11-19T12:51:17.146" v="5" actId="2696"/>
        <pc:sldMkLst>
          <pc:docMk/>
          <pc:sldMk cId="2190184513" sldId="559"/>
        </pc:sldMkLst>
      </pc:sldChg>
      <pc:sldChg chg="del">
        <pc:chgData name="Long B Nguyen" userId="f59fb8f3-a021-417a-8bc1-65c8d471c621" providerId="ADAL" clId="{BDC82348-6690-564E-BA8B-82B4FD2B7CED}" dt="2019-11-19T12:51:17.161" v="6" actId="2696"/>
        <pc:sldMkLst>
          <pc:docMk/>
          <pc:sldMk cId="3797534927" sldId="560"/>
        </pc:sldMkLst>
      </pc:sldChg>
      <pc:sldChg chg="del">
        <pc:chgData name="Long B Nguyen" userId="f59fb8f3-a021-417a-8bc1-65c8d471c621" providerId="ADAL" clId="{BDC82348-6690-564E-BA8B-82B4FD2B7CED}" dt="2019-11-19T12:51:17.291" v="15" actId="2696"/>
        <pc:sldMkLst>
          <pc:docMk/>
          <pc:sldMk cId="3461972299" sldId="561"/>
        </pc:sldMkLst>
      </pc:sldChg>
      <pc:sldChg chg="del">
        <pc:chgData name="Long B Nguyen" userId="f59fb8f3-a021-417a-8bc1-65c8d471c621" providerId="ADAL" clId="{BDC82348-6690-564E-BA8B-82B4FD2B7CED}" dt="2019-11-19T12:51:17.405" v="22" actId="2696"/>
        <pc:sldMkLst>
          <pc:docMk/>
          <pc:sldMk cId="2056856836" sldId="562"/>
        </pc:sldMkLst>
      </pc:sldChg>
      <pc:sldChg chg="del">
        <pc:chgData name="Long B Nguyen" userId="f59fb8f3-a021-417a-8bc1-65c8d471c621" providerId="ADAL" clId="{BDC82348-6690-564E-BA8B-82B4FD2B7CED}" dt="2019-11-19T12:51:17.419" v="23" actId="2696"/>
        <pc:sldMkLst>
          <pc:docMk/>
          <pc:sldMk cId="1129266536" sldId="563"/>
        </pc:sldMkLst>
      </pc:sldChg>
      <pc:sldChg chg="del">
        <pc:chgData name="Long B Nguyen" userId="f59fb8f3-a021-417a-8bc1-65c8d471c621" providerId="ADAL" clId="{BDC82348-6690-564E-BA8B-82B4FD2B7CED}" dt="2019-11-19T12:51:17.448" v="25" actId="2696"/>
        <pc:sldMkLst>
          <pc:docMk/>
          <pc:sldMk cId="602950482" sldId="564"/>
        </pc:sldMkLst>
      </pc:sldChg>
      <pc:sldChg chg="del">
        <pc:chgData name="Long B Nguyen" userId="f59fb8f3-a021-417a-8bc1-65c8d471c621" providerId="ADAL" clId="{BDC82348-6690-564E-BA8B-82B4FD2B7CED}" dt="2019-11-19T12:51:17.471" v="27" actId="2696"/>
        <pc:sldMkLst>
          <pc:docMk/>
          <pc:sldMk cId="4104989124" sldId="565"/>
        </pc:sldMkLst>
      </pc:sldChg>
      <pc:sldChg chg="del">
        <pc:chgData name="Long B Nguyen" userId="f59fb8f3-a021-417a-8bc1-65c8d471c621" providerId="ADAL" clId="{BDC82348-6690-564E-BA8B-82B4FD2B7CED}" dt="2019-11-19T12:51:17.502" v="30" actId="2696"/>
        <pc:sldMkLst>
          <pc:docMk/>
          <pc:sldMk cId="2615412358" sldId="566"/>
        </pc:sldMkLst>
      </pc:sldChg>
      <pc:sldChg chg="modSp add">
        <pc:chgData name="Long B Nguyen" userId="f59fb8f3-a021-417a-8bc1-65c8d471c621" providerId="ADAL" clId="{BDC82348-6690-564E-BA8B-82B4FD2B7CED}" dt="2019-11-19T12:51:53.034" v="36" actId="2711"/>
        <pc:sldMkLst>
          <pc:docMk/>
          <pc:sldMk cId="1459311756" sldId="567"/>
        </pc:sldMkLst>
        <pc:spChg chg="mod">
          <ac:chgData name="Long B Nguyen" userId="f59fb8f3-a021-417a-8bc1-65c8d471c621" providerId="ADAL" clId="{BDC82348-6690-564E-BA8B-82B4FD2B7CED}" dt="2019-11-19T12:51:53.034" v="36" actId="2711"/>
          <ac:spMkLst>
            <pc:docMk/>
            <pc:sldMk cId="1459311756" sldId="567"/>
            <ac:spMk id="20483" creationId="{A8F31A66-1B3E-984C-AD67-E6CB9676BCA4}"/>
          </ac:spMkLst>
        </pc:spChg>
      </pc:sldChg>
      <pc:sldChg chg="modSp add">
        <pc:chgData name="Long B Nguyen" userId="f59fb8f3-a021-417a-8bc1-65c8d471c621" providerId="ADAL" clId="{BDC82348-6690-564E-BA8B-82B4FD2B7CED}" dt="2019-11-19T12:51:58.075" v="37" actId="2711"/>
        <pc:sldMkLst>
          <pc:docMk/>
          <pc:sldMk cId="1532997108" sldId="568"/>
        </pc:sldMkLst>
        <pc:spChg chg="mod">
          <ac:chgData name="Long B Nguyen" userId="f59fb8f3-a021-417a-8bc1-65c8d471c621" providerId="ADAL" clId="{BDC82348-6690-564E-BA8B-82B4FD2B7CED}" dt="2019-11-19T12:51:58.075" v="37" actId="2711"/>
          <ac:spMkLst>
            <pc:docMk/>
            <pc:sldMk cId="1532997108" sldId="568"/>
            <ac:spMk id="20483" creationId="{A8F31A66-1B3E-984C-AD67-E6CB9676BCA4}"/>
          </ac:spMkLst>
        </pc:spChg>
      </pc:sldChg>
      <pc:sldChg chg="modSp add">
        <pc:chgData name="Long B Nguyen" userId="f59fb8f3-a021-417a-8bc1-65c8d471c621" providerId="ADAL" clId="{BDC82348-6690-564E-BA8B-82B4FD2B7CED}" dt="2019-11-19T16:25:56.458" v="52" actId="20577"/>
        <pc:sldMkLst>
          <pc:docMk/>
          <pc:sldMk cId="3024345487" sldId="569"/>
        </pc:sldMkLst>
        <pc:spChg chg="mod">
          <ac:chgData name="Long B Nguyen" userId="f59fb8f3-a021-417a-8bc1-65c8d471c621" providerId="ADAL" clId="{BDC82348-6690-564E-BA8B-82B4FD2B7CED}" dt="2019-11-19T16:25:56.458" v="52" actId="20577"/>
          <ac:spMkLst>
            <pc:docMk/>
            <pc:sldMk cId="3024345487" sldId="569"/>
            <ac:spMk id="20482" creationId="{715B9C82-A852-1148-8BDF-9817DF71C5AF}"/>
          </ac:spMkLst>
        </pc:spChg>
        <pc:spChg chg="mod">
          <ac:chgData name="Long B Nguyen" userId="f59fb8f3-a021-417a-8bc1-65c8d471c621" providerId="ADAL" clId="{BDC82348-6690-564E-BA8B-82B4FD2B7CED}" dt="2019-11-19T12:52:27.188" v="43" actId="2711"/>
          <ac:spMkLst>
            <pc:docMk/>
            <pc:sldMk cId="3024345487" sldId="569"/>
            <ac:spMk id="39938" creationId="{8B30D4E8-B5FD-A64F-B15C-85F2EA90B3F7}"/>
          </ac:spMkLst>
        </pc:spChg>
      </pc:sldChg>
      <pc:sldChg chg="modSp add">
        <pc:chgData name="Long B Nguyen" userId="f59fb8f3-a021-417a-8bc1-65c8d471c621" providerId="ADAL" clId="{BDC82348-6690-564E-BA8B-82B4FD2B7CED}" dt="2019-11-19T12:52:47.581" v="47" actId="2711"/>
        <pc:sldMkLst>
          <pc:docMk/>
          <pc:sldMk cId="3694176140" sldId="570"/>
        </pc:sldMkLst>
        <pc:spChg chg="mod">
          <ac:chgData name="Long B Nguyen" userId="f59fb8f3-a021-417a-8bc1-65c8d471c621" providerId="ADAL" clId="{BDC82348-6690-564E-BA8B-82B4FD2B7CED}" dt="2019-11-19T12:52:33.167" v="45" actId="1076"/>
          <ac:spMkLst>
            <pc:docMk/>
            <pc:sldMk cId="3694176140" sldId="570"/>
            <ac:spMk id="2" creationId="{7096C9FC-73B2-DF45-9220-87CF8E131026}"/>
          </ac:spMkLst>
        </pc:spChg>
        <pc:spChg chg="mod">
          <ac:chgData name="Long B Nguyen" userId="f59fb8f3-a021-417a-8bc1-65c8d471c621" providerId="ADAL" clId="{BDC82348-6690-564E-BA8B-82B4FD2B7CED}" dt="2019-11-19T12:52:47.581" v="47" actId="2711"/>
          <ac:spMkLst>
            <pc:docMk/>
            <pc:sldMk cId="3694176140" sldId="570"/>
            <ac:spMk id="3" creationId="{BFE83E29-C6D2-1346-875F-F3C7C40F68EE}"/>
          </ac:spMkLst>
        </pc:spChg>
      </pc:sldChg>
      <pc:sldChg chg="modSp add">
        <pc:chgData name="Long B Nguyen" userId="f59fb8f3-a021-417a-8bc1-65c8d471c621" providerId="ADAL" clId="{BDC82348-6690-564E-BA8B-82B4FD2B7CED}" dt="2019-11-19T16:27:20.663" v="317" actId="20577"/>
        <pc:sldMkLst>
          <pc:docMk/>
          <pc:sldMk cId="974939462" sldId="571"/>
        </pc:sldMkLst>
        <pc:spChg chg="mod">
          <ac:chgData name="Long B Nguyen" userId="f59fb8f3-a021-417a-8bc1-65c8d471c621" providerId="ADAL" clId="{BDC82348-6690-564E-BA8B-82B4FD2B7CED}" dt="2019-11-19T16:26:03.718" v="55" actId="20577"/>
          <ac:spMkLst>
            <pc:docMk/>
            <pc:sldMk cId="974939462" sldId="571"/>
            <ac:spMk id="20482" creationId="{715B9C82-A852-1148-8BDF-9817DF71C5AF}"/>
          </ac:spMkLst>
        </pc:spChg>
        <pc:spChg chg="mod">
          <ac:chgData name="Long B Nguyen" userId="f59fb8f3-a021-417a-8bc1-65c8d471c621" providerId="ADAL" clId="{BDC82348-6690-564E-BA8B-82B4FD2B7CED}" dt="2019-11-19T16:27:20.663" v="317" actId="20577"/>
          <ac:spMkLst>
            <pc:docMk/>
            <pc:sldMk cId="974939462" sldId="571"/>
            <ac:spMk id="39938" creationId="{8B30D4E8-B5FD-A64F-B15C-85F2EA90B3F7}"/>
          </ac:spMkLst>
        </pc:spChg>
      </pc:sldChg>
    </pc:docChg>
  </pc:docChgLst>
  <pc:docChgLst>
    <pc:chgData name="Long B Nguyen" userId="f59fb8f3-a021-417a-8bc1-65c8d471c621" providerId="ADAL" clId="{7E9DD5D8-A5FC-A74D-B474-6F0EC7EE650C}"/>
    <pc:docChg chg="modSld">
      <pc:chgData name="Long B Nguyen" userId="f59fb8f3-a021-417a-8bc1-65c8d471c621" providerId="ADAL" clId="{7E9DD5D8-A5FC-A74D-B474-6F0EC7EE650C}" dt="2021-11-22T15:46:40.206" v="8" actId="20577"/>
      <pc:docMkLst>
        <pc:docMk/>
      </pc:docMkLst>
      <pc:sldChg chg="modSp">
        <pc:chgData name="Long B Nguyen" userId="f59fb8f3-a021-417a-8bc1-65c8d471c621" providerId="ADAL" clId="{7E9DD5D8-A5FC-A74D-B474-6F0EC7EE650C}" dt="2021-11-22T15:46:40.206" v="8" actId="20577"/>
        <pc:sldMkLst>
          <pc:docMk/>
          <pc:sldMk cId="4194890169" sldId="422"/>
        </pc:sldMkLst>
        <pc:spChg chg="mod">
          <ac:chgData name="Long B Nguyen" userId="f59fb8f3-a021-417a-8bc1-65c8d471c621" providerId="ADAL" clId="{7E9DD5D8-A5FC-A74D-B474-6F0EC7EE650C}" dt="2021-11-22T15:46:40.206" v="8" actId="20577"/>
          <ac:spMkLst>
            <pc:docMk/>
            <pc:sldMk cId="4194890169" sldId="422"/>
            <ac:spMk id="20483" creationId="{A8F31A66-1B3E-984C-AD67-E6CB9676BCA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B45CD-1365-4F4B-B580-C19222E1A371}" type="datetimeFigureOut">
              <a:rPr lang="en-US" smtClean="0"/>
              <a:t>11/22/21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F1548-1F50-8049-A5B3-6549A1D01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156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89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77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8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480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11/22/21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68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545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316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40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19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37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11/22/21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72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opengameart.org/" TargetMode="External"/><Relationship Id="rId2" Type="http://schemas.openxmlformats.org/officeDocument/2006/relationships/hyperlink" Target="http://kenney.nl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hasgraphics.com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cessing.com/" TargetMode="External"/><Relationship Id="rId2" Type="http://schemas.openxmlformats.org/officeDocument/2006/relationships/hyperlink" Target="https://longbaonguyen.github.io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rocessing.org/tutorial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3584A-716F-4840-8AA5-BA29DBFC80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1909" y="3340559"/>
            <a:ext cx="6686549" cy="986742"/>
          </a:xfrm>
        </p:spPr>
        <p:txBody>
          <a:bodyPr>
            <a:normAutofit/>
          </a:bodyPr>
          <a:lstStyle/>
          <a:p>
            <a:r>
              <a:rPr lang="en-US" sz="3400" b="1" dirty="0"/>
              <a:t>Introduction to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ADCD5C-363A-6249-B0DD-5A7EF5ACE6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1910" y="4494727"/>
            <a:ext cx="6686549" cy="579549"/>
          </a:xfrm>
        </p:spPr>
        <p:txBody>
          <a:bodyPr/>
          <a:lstStyle/>
          <a:p>
            <a:r>
              <a:rPr lang="en-US" sz="2800" dirty="0"/>
              <a:t>Working With Images</a:t>
            </a:r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056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A8F31A66-1B3E-984C-AD67-E6CB9676BCA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430338" y="652463"/>
            <a:ext cx="7713662" cy="5062537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000" dirty="0" err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PImage</a:t>
            </a: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 is the datatype for storing images. Processing can display .gif, .jpg, and .</a:t>
            </a:r>
            <a:r>
              <a:rPr lang="en-US" sz="2000" dirty="0" err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png</a:t>
            </a: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 images. Images may be displayed in 2D and 3D space. </a:t>
            </a: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Images must be in the sketch's "data" directory to load correctly.</a:t>
            </a: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Before an image is used, it must be loaded with the </a:t>
            </a:r>
            <a:r>
              <a:rPr lang="en-US" sz="2000" dirty="0" err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loadImage</a:t>
            </a: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() function. </a:t>
            </a:r>
            <a:endParaRPr lang="en-US" sz="2000" b="1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b="1" dirty="0" err="1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PImage</a:t>
            </a:r>
            <a:r>
              <a:rPr lang="en-US" sz="2000" b="1" dirty="0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img</a:t>
            </a:r>
            <a:r>
              <a:rPr lang="en-US" sz="2000" b="1" dirty="0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  <a:defRPr/>
            </a:pPr>
            <a:r>
              <a:rPr lang="en-US" sz="2000" b="1" dirty="0" err="1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img</a:t>
            </a:r>
            <a:r>
              <a:rPr lang="en-US" sz="2000" b="1" dirty="0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loadImage</a:t>
            </a:r>
            <a:r>
              <a:rPr lang="en-US" sz="2000" b="1" dirty="0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(“</a:t>
            </a:r>
            <a:r>
              <a:rPr lang="en-US" sz="2000" b="1" dirty="0" err="1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photo.jpg</a:t>
            </a:r>
            <a:r>
              <a:rPr lang="en-US" sz="2000" b="1" dirty="0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”);</a:t>
            </a:r>
          </a:p>
          <a:p>
            <a:pPr marL="0" indent="0">
              <a:buNone/>
              <a:defRPr/>
            </a:pPr>
            <a:endParaRPr lang="en-US" sz="2000" b="1" dirty="0">
              <a:latin typeface="Gill Sans MT" panose="020B0502020104020203" pitchFamily="34" charset="77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marL="0" indent="0">
              <a:buNone/>
              <a:defRPr/>
            </a:pPr>
            <a:r>
              <a:rPr lang="en-US" sz="2000" b="1" dirty="0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// OR equivalently</a:t>
            </a:r>
          </a:p>
          <a:p>
            <a:pPr marL="0" indent="0">
              <a:buNone/>
              <a:defRPr/>
            </a:pPr>
            <a:r>
              <a:rPr lang="en-US" sz="2000" b="1" dirty="0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// </a:t>
            </a:r>
            <a:r>
              <a:rPr lang="en-US" sz="2000" b="1" dirty="0" err="1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img</a:t>
            </a:r>
            <a:r>
              <a:rPr lang="en-US" sz="2000" b="1" dirty="0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loadImage</a:t>
            </a:r>
            <a:r>
              <a:rPr lang="en-US" sz="2000" b="1" dirty="0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(“data/</a:t>
            </a:r>
            <a:r>
              <a:rPr lang="en-US" sz="2000" b="1" dirty="0" err="1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photo.jpg</a:t>
            </a:r>
            <a:r>
              <a:rPr lang="en-US" sz="2000" b="1" dirty="0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”);</a:t>
            </a:r>
          </a:p>
          <a:p>
            <a:pPr marL="0" indent="0">
              <a:buNone/>
              <a:defRPr/>
            </a:pPr>
            <a:endParaRPr lang="en-US" sz="2000" b="1" dirty="0">
              <a:latin typeface="Gill Sans MT" panose="020B0502020104020203" pitchFamily="34" charset="77"/>
              <a:ea typeface="Tahoma" panose="020B0604030504040204" pitchFamily="34" charset="0"/>
              <a:cs typeface="Courier New" panose="02070309020205020404" pitchFamily="49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80DD97-6C9D-934A-9866-DD38BE145E87}"/>
              </a:ext>
            </a:extLst>
          </p:cNvPr>
          <p:cNvSpPr txBox="1">
            <a:spLocks/>
          </p:cNvSpPr>
          <p:nvPr/>
        </p:nvSpPr>
        <p:spPr>
          <a:xfrm>
            <a:off x="1381986" y="98061"/>
            <a:ext cx="6693068" cy="555082"/>
          </a:xfrm>
          <a:prstGeom prst="rect">
            <a:avLst/>
          </a:prstGeom>
        </p:spPr>
        <p:txBody>
          <a:bodyPr/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dirty="0" err="1"/>
              <a:t>PImage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135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A8F31A66-1B3E-984C-AD67-E6CB9676BCA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430338" y="652463"/>
            <a:ext cx="7713662" cy="5062537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The image() function draws an image to the display window. </a:t>
            </a:r>
            <a:endParaRPr lang="en-US" sz="2000" b="1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</a:rPr>
              <a:t>image(</a:t>
            </a:r>
            <a:r>
              <a:rPr lang="en-US" sz="2000" dirty="0" err="1">
                <a:latin typeface="Gill Sans MT" panose="020B0502020104020203" pitchFamily="34" charset="77"/>
              </a:rPr>
              <a:t>img</a:t>
            </a:r>
            <a:r>
              <a:rPr lang="en-US" sz="2000" dirty="0">
                <a:latin typeface="Gill Sans MT" panose="020B0502020104020203" pitchFamily="34" charset="77"/>
              </a:rPr>
              <a:t>, x, y);</a:t>
            </a: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</a:rPr>
              <a:t>image(</a:t>
            </a:r>
            <a:r>
              <a:rPr lang="en-US" sz="2000" dirty="0" err="1">
                <a:latin typeface="Gill Sans MT" panose="020B0502020104020203" pitchFamily="34" charset="77"/>
              </a:rPr>
              <a:t>img</a:t>
            </a:r>
            <a:r>
              <a:rPr lang="en-US" sz="2000" dirty="0">
                <a:latin typeface="Gill Sans MT" panose="020B0502020104020203" pitchFamily="34" charset="77"/>
              </a:rPr>
              <a:t>, x, y, width, height);</a:t>
            </a: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The </a:t>
            </a:r>
            <a:r>
              <a:rPr lang="en-US" sz="2000" dirty="0" err="1">
                <a:latin typeface="Gill Sans MT" panose="020B0502020104020203" pitchFamily="34" charset="77"/>
                <a:ea typeface="Tahoma" panose="020B0604030504040204" pitchFamily="34" charset="0"/>
                <a:cs typeface="Courier New" panose="02070309020205020404" pitchFamily="49" charset="0"/>
              </a:rPr>
              <a:t>img</a:t>
            </a: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 parameter specifies the image to display and by default the x and y parameters define the location of its upper-left corner.</a:t>
            </a: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The image is displayed at its original size unless the c and d parameters specify a different size. The </a:t>
            </a:r>
            <a:r>
              <a:rPr lang="en-US" sz="2000" dirty="0" err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imageMode</a:t>
            </a: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() function can be used to change the way these parameters draw the image. For example the following should be in setup()</a:t>
            </a:r>
          </a:p>
          <a:p>
            <a:pPr marL="0" indent="0">
              <a:buNone/>
              <a:defRPr/>
            </a:pPr>
            <a:r>
              <a:rPr lang="en-US" sz="2000" dirty="0" err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imageMode</a:t>
            </a: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(CENTER);</a:t>
            </a: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to put the center of an image at its center. </a:t>
            </a: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b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endParaRPr lang="en-US" sz="2000" b="1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80DD97-6C9D-934A-9866-DD38BE145E87}"/>
              </a:ext>
            </a:extLst>
          </p:cNvPr>
          <p:cNvSpPr txBox="1">
            <a:spLocks/>
          </p:cNvSpPr>
          <p:nvPr/>
        </p:nvSpPr>
        <p:spPr>
          <a:xfrm>
            <a:off x="1381986" y="98061"/>
            <a:ext cx="6693068" cy="555082"/>
          </a:xfrm>
          <a:prstGeom prst="rect">
            <a:avLst/>
          </a:prstGeom>
        </p:spPr>
        <p:txBody>
          <a:bodyPr/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dirty="0"/>
              <a:t>image()</a:t>
            </a:r>
          </a:p>
        </p:txBody>
      </p:sp>
    </p:spTree>
    <p:extLst>
      <p:ext uri="{BB962C8B-B14F-4D97-AF65-F5344CB8AC3E}">
        <p14:creationId xmlns:p14="http://schemas.microsoft.com/office/powerpoint/2010/main" val="41948901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A8F31A66-1B3E-984C-AD67-E6CB9676BCA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430338" y="652463"/>
            <a:ext cx="7713662" cy="5062537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The transparency or the alpha channel of an image can allow the images to blend nicely with the background. </a:t>
            </a: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GIFs and PNGs have the alpha channel whereas JPEGs do not!</a:t>
            </a: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An image that does not have this transparency might appear tacky in a game or application.</a:t>
            </a: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Google’s advanced search option allow you to narrow your results by images with transparency.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80DD97-6C9D-934A-9866-DD38BE145E87}"/>
              </a:ext>
            </a:extLst>
          </p:cNvPr>
          <p:cNvSpPr txBox="1">
            <a:spLocks/>
          </p:cNvSpPr>
          <p:nvPr/>
        </p:nvSpPr>
        <p:spPr>
          <a:xfrm>
            <a:off x="1381986" y="98061"/>
            <a:ext cx="6693068" cy="555082"/>
          </a:xfrm>
          <a:prstGeom prst="rect">
            <a:avLst/>
          </a:prstGeom>
        </p:spPr>
        <p:txBody>
          <a:bodyPr/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dirty="0"/>
              <a:t>Transparency</a:t>
            </a:r>
          </a:p>
        </p:txBody>
      </p:sp>
    </p:spTree>
    <p:extLst>
      <p:ext uri="{BB962C8B-B14F-4D97-AF65-F5344CB8AC3E}">
        <p14:creationId xmlns:p14="http://schemas.microsoft.com/office/powerpoint/2010/main" val="7162971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A8F31A66-1B3E-984C-AD67-E6CB9676BCA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430338" y="652463"/>
            <a:ext cx="7713662" cy="5062537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dirty="0">
              <a:hlinkClick r:id="rId2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For free images, visit these sites.</a:t>
            </a:r>
          </a:p>
          <a:p>
            <a:pPr marL="0" indent="0">
              <a:buNone/>
              <a:defRPr/>
            </a:pPr>
            <a:endParaRPr lang="en-US" dirty="0">
              <a:hlinkClick r:id="rId2"/>
            </a:endParaRPr>
          </a:p>
          <a:p>
            <a:pPr marL="0" indent="0">
              <a:buNone/>
              <a:defRPr/>
            </a:pPr>
            <a:endParaRPr lang="en-US" dirty="0">
              <a:hlinkClick r:id="rId2"/>
            </a:endParaRPr>
          </a:p>
          <a:p>
            <a:pPr marL="0" indent="0">
              <a:buNone/>
              <a:defRPr/>
            </a:pPr>
            <a:r>
              <a:rPr lang="en-US" sz="2000" dirty="0">
                <a:hlinkClick r:id="rId2"/>
              </a:rPr>
              <a:t>Kenney.nl</a:t>
            </a:r>
            <a:br>
              <a:rPr lang="en-US" sz="2000" dirty="0"/>
            </a:br>
            <a:r>
              <a:rPr lang="en-US" sz="2000" dirty="0">
                <a:hlinkClick r:id="rId3"/>
              </a:rPr>
              <a:t>OpenGameArt.org</a:t>
            </a:r>
            <a:br>
              <a:rPr lang="en-US" sz="2000" dirty="0"/>
            </a:br>
            <a:r>
              <a:rPr lang="en-US" sz="2000" dirty="0">
                <a:hlinkClick r:id="rId4"/>
              </a:rPr>
              <a:t>HasGraphics.com</a:t>
            </a: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80DD97-6C9D-934A-9866-DD38BE145E87}"/>
              </a:ext>
            </a:extLst>
          </p:cNvPr>
          <p:cNvSpPr txBox="1">
            <a:spLocks/>
          </p:cNvSpPr>
          <p:nvPr/>
        </p:nvSpPr>
        <p:spPr>
          <a:xfrm>
            <a:off x="1381986" y="98061"/>
            <a:ext cx="6693068" cy="555082"/>
          </a:xfrm>
          <a:prstGeom prst="rect">
            <a:avLst/>
          </a:prstGeom>
        </p:spPr>
        <p:txBody>
          <a:bodyPr/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dirty="0"/>
              <a:t>Free Images</a:t>
            </a:r>
          </a:p>
        </p:txBody>
      </p:sp>
    </p:spTree>
    <p:extLst>
      <p:ext uri="{BB962C8B-B14F-4D97-AF65-F5344CB8AC3E}">
        <p14:creationId xmlns:p14="http://schemas.microsoft.com/office/powerpoint/2010/main" val="145931175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A8F31A66-1B3E-984C-AD67-E6CB9676BCA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430338" y="652463"/>
            <a:ext cx="7713662" cy="5062537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In the first lecture slides, we discussed using </a:t>
            </a:r>
            <a:r>
              <a:rPr lang="en-US" sz="2000" dirty="0" err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keyPressed</a:t>
            </a: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() to receive user keyboard inputs. Let's discussed how to move an image using the keyboard. </a:t>
            </a: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An important to note is that when a user presses two keys simultaneously, </a:t>
            </a:r>
            <a:r>
              <a:rPr lang="en-US" sz="2000" dirty="0" err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keyPressed</a:t>
            </a: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() only detects the latest key. Thus if we want to move a character right and up at the same time, </a:t>
            </a:r>
            <a:r>
              <a:rPr lang="en-US" sz="2000" dirty="0" err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keyPressed</a:t>
            </a: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 alone is not sufficient. </a:t>
            </a: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Using </a:t>
            </a:r>
            <a:r>
              <a:rPr lang="en-US" sz="2000" dirty="0" err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keyReleased</a:t>
            </a: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(), we can better control a character on the screen.</a:t>
            </a: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endParaRPr lang="en-US" sz="2000" b="1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80DD97-6C9D-934A-9866-DD38BE145E87}"/>
              </a:ext>
            </a:extLst>
          </p:cNvPr>
          <p:cNvSpPr txBox="1">
            <a:spLocks/>
          </p:cNvSpPr>
          <p:nvPr/>
        </p:nvSpPr>
        <p:spPr>
          <a:xfrm>
            <a:off x="1381986" y="98061"/>
            <a:ext cx="6693068" cy="555082"/>
          </a:xfrm>
          <a:prstGeom prst="rect">
            <a:avLst/>
          </a:prstGeom>
        </p:spPr>
        <p:txBody>
          <a:bodyPr/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dirty="0" err="1"/>
              <a:t>keyPressed</a:t>
            </a:r>
            <a:r>
              <a:rPr lang="en-US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5329971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A8F31A66-1B3E-984C-AD67-E6CB9676BCA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430338" y="652463"/>
            <a:ext cx="7713662" cy="5062537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The trick is to always update a character's position by adding velocity to position in the draw() method:</a:t>
            </a:r>
          </a:p>
          <a:p>
            <a:pPr marL="0" indent="0">
              <a:buNone/>
              <a:defRPr/>
            </a:pPr>
            <a:endParaRPr lang="en-US" sz="2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marL="0" indent="0">
              <a:buNone/>
              <a:defRPr/>
            </a:pPr>
            <a:r>
              <a:rPr lang="en-US" sz="20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void draw(){</a:t>
            </a:r>
          </a:p>
          <a:p>
            <a:pPr marL="0" indent="0">
              <a:buNone/>
              <a:defRPr/>
            </a:pPr>
            <a:r>
              <a:rPr lang="en-US" sz="20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center_x</a:t>
            </a:r>
            <a:r>
              <a:rPr lang="en-US" sz="20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+= </a:t>
            </a:r>
            <a:r>
              <a:rPr lang="en-US" sz="20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change_x</a:t>
            </a:r>
            <a:r>
              <a:rPr lang="en-US" sz="20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  <a:defRPr/>
            </a:pPr>
            <a:r>
              <a:rPr lang="en-US" sz="20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center_y</a:t>
            </a:r>
            <a:r>
              <a:rPr lang="en-US" sz="20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+= </a:t>
            </a:r>
            <a:r>
              <a:rPr lang="en-US" sz="20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change_y</a:t>
            </a:r>
            <a:r>
              <a:rPr lang="en-US" sz="20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  <a:defRPr/>
            </a:pPr>
            <a:r>
              <a:rPr lang="en-US" sz="20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  <a:defRPr/>
            </a:pPr>
            <a:endParaRPr lang="en-US" sz="2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Then, if a user presses a key, change the velocity component according to which key was pressed. If a key is released, reset the velocity in that direction to 0. </a:t>
            </a:r>
          </a:p>
          <a:p>
            <a:pPr marL="0" indent="0">
              <a:buNone/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b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80DD97-6C9D-934A-9866-DD38BE145E87}"/>
              </a:ext>
            </a:extLst>
          </p:cNvPr>
          <p:cNvSpPr txBox="1">
            <a:spLocks/>
          </p:cNvSpPr>
          <p:nvPr/>
        </p:nvSpPr>
        <p:spPr>
          <a:xfrm>
            <a:off x="1381986" y="98061"/>
            <a:ext cx="6693068" cy="555082"/>
          </a:xfrm>
          <a:prstGeom prst="rect">
            <a:avLst/>
          </a:prstGeom>
        </p:spPr>
        <p:txBody>
          <a:bodyPr/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dirty="0"/>
              <a:t>Controlling a Character</a:t>
            </a:r>
          </a:p>
        </p:txBody>
      </p:sp>
    </p:spTree>
    <p:extLst>
      <p:ext uri="{BB962C8B-B14F-4D97-AF65-F5344CB8AC3E}">
        <p14:creationId xmlns:p14="http://schemas.microsoft.com/office/powerpoint/2010/main" val="188380364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A8F31A66-1B3E-984C-AD67-E6CB9676BCA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430338" y="652463"/>
            <a:ext cx="7713662" cy="5062537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  <a:defRPr/>
            </a:pP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void draw(){</a:t>
            </a:r>
          </a:p>
          <a:p>
            <a:pPr marL="0" indent="0">
              <a:buNone/>
              <a:defRPr/>
            </a:pPr>
            <a:r>
              <a:rPr lang="en-US" sz="17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center_x</a:t>
            </a: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+= </a:t>
            </a:r>
            <a:r>
              <a:rPr lang="en-US" sz="17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change_x</a:t>
            </a: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  <a:defRPr/>
            </a:pPr>
            <a:r>
              <a:rPr lang="en-US" sz="17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center_y</a:t>
            </a: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+= </a:t>
            </a:r>
            <a:r>
              <a:rPr lang="en-US" sz="17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change_y</a:t>
            </a: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  <a:defRPr/>
            </a:pP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  <a:defRPr/>
            </a:pP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void </a:t>
            </a:r>
            <a:r>
              <a:rPr lang="en-US" sz="17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keyPressed</a:t>
            </a: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(){</a:t>
            </a:r>
          </a:p>
          <a:p>
            <a:pPr marL="0" indent="0">
              <a:buNone/>
              <a:defRPr/>
            </a:pP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	if(</a:t>
            </a:r>
            <a:r>
              <a:rPr lang="en-US" sz="17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keyCode</a:t>
            </a: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== RIGHT)</a:t>
            </a:r>
          </a:p>
          <a:p>
            <a:pPr marL="0" indent="0">
              <a:buNone/>
              <a:defRPr/>
            </a:pP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		</a:t>
            </a:r>
            <a:r>
              <a:rPr lang="en-US" sz="17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change_x</a:t>
            </a: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= 5;</a:t>
            </a:r>
          </a:p>
          <a:p>
            <a:pPr marL="0" indent="0">
              <a:buNone/>
              <a:defRPr/>
            </a:pP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	…</a:t>
            </a:r>
          </a:p>
          <a:p>
            <a:pPr marL="0" indent="0">
              <a:buNone/>
              <a:defRPr/>
            </a:pP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  <a:defRPr/>
            </a:pP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void </a:t>
            </a:r>
            <a:r>
              <a:rPr lang="en-US" sz="17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keyReleased</a:t>
            </a: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(){</a:t>
            </a:r>
          </a:p>
          <a:p>
            <a:pPr marL="0" indent="0">
              <a:buNone/>
              <a:defRPr/>
            </a:pP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	if(</a:t>
            </a:r>
            <a:r>
              <a:rPr lang="en-US" sz="17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keyCode</a:t>
            </a: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== RIGHT)</a:t>
            </a:r>
          </a:p>
          <a:p>
            <a:pPr marL="0" indent="0">
              <a:buNone/>
              <a:defRPr/>
            </a:pP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		</a:t>
            </a:r>
            <a:r>
              <a:rPr lang="en-US" sz="1700" b="1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change_x</a:t>
            </a: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= 0;</a:t>
            </a:r>
          </a:p>
          <a:p>
            <a:pPr marL="0" indent="0">
              <a:buNone/>
              <a:defRPr/>
            </a:pPr>
            <a:r>
              <a:rPr lang="en-US" sz="1700" b="1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  <a:defRPr/>
            </a:pPr>
            <a:r>
              <a:rPr lang="en-US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br>
              <a:rPr lang="en-US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17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  <a:defRPr/>
            </a:pPr>
            <a:endParaRPr lang="en-US" sz="17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80DD97-6C9D-934A-9866-DD38BE145E87}"/>
              </a:ext>
            </a:extLst>
          </p:cNvPr>
          <p:cNvSpPr txBox="1">
            <a:spLocks/>
          </p:cNvSpPr>
          <p:nvPr/>
        </p:nvSpPr>
        <p:spPr>
          <a:xfrm>
            <a:off x="1381986" y="98061"/>
            <a:ext cx="6693068" cy="555082"/>
          </a:xfrm>
          <a:prstGeom prst="rect">
            <a:avLst/>
          </a:prstGeom>
        </p:spPr>
        <p:txBody>
          <a:bodyPr/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dirty="0"/>
              <a:t>Controlling a Character</a:t>
            </a:r>
          </a:p>
        </p:txBody>
      </p:sp>
    </p:spTree>
    <p:extLst>
      <p:ext uri="{BB962C8B-B14F-4D97-AF65-F5344CB8AC3E}">
        <p14:creationId xmlns:p14="http://schemas.microsoft.com/office/powerpoint/2010/main" val="66557631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15B9C82-A852-1148-8BDF-9817DF71C5A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87419" y="423622"/>
            <a:ext cx="6683765" cy="549756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entury Gothic" panose="020B0502020202020204" pitchFamily="34" charset="0"/>
              </a:rPr>
              <a:t>Lab 1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8B30D4E8-B5FD-A64F-B15C-85F2EA90B3F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884634" y="1170432"/>
            <a:ext cx="8068866" cy="38460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2000" dirty="0">
              <a:solidFill>
                <a:schemeClr val="tx2"/>
              </a:solidFill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000" dirty="0">
              <a:solidFill>
                <a:schemeClr val="tx1"/>
              </a:solidFill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altLang="en-US" sz="2000" dirty="0">
              <a:solidFill>
                <a:schemeClr val="tx1"/>
              </a:solidFill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000" dirty="0">
                <a:solidFill>
                  <a:schemeClr val="tx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Download the zip folder from this lecture slides on the website. </a:t>
            </a:r>
          </a:p>
          <a:p>
            <a:pPr marL="0" indent="0">
              <a:buNone/>
            </a:pPr>
            <a:endParaRPr lang="en-US" altLang="en-US" sz="2000" dirty="0">
              <a:solidFill>
                <a:schemeClr val="tx1"/>
              </a:solidFill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000" dirty="0">
                <a:solidFill>
                  <a:schemeClr val="tx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An .</a:t>
            </a:r>
            <a:r>
              <a:rPr lang="en-US" altLang="en-US" sz="2000" dirty="0" err="1">
                <a:solidFill>
                  <a:schemeClr val="tx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png</a:t>
            </a:r>
            <a:r>
              <a:rPr lang="en-US" altLang="en-US" sz="2000" dirty="0">
                <a:solidFill>
                  <a:schemeClr val="tx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 is included. Write code to move this image around on the screen. </a:t>
            </a:r>
          </a:p>
        </p:txBody>
      </p:sp>
    </p:spTree>
    <p:extLst>
      <p:ext uri="{BB962C8B-B14F-4D97-AF65-F5344CB8AC3E}">
        <p14:creationId xmlns:p14="http://schemas.microsoft.com/office/powerpoint/2010/main" val="302434548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15B9C82-A852-1148-8BDF-9817DF71C5A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87419" y="423622"/>
            <a:ext cx="6683765" cy="549756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entury Gothic" panose="020B0502020202020204" pitchFamily="34" charset="0"/>
              </a:rPr>
              <a:t>Lab 2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8B30D4E8-B5FD-A64F-B15C-85F2EA90B3F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884634" y="1170432"/>
            <a:ext cx="8068866" cy="38460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2000" dirty="0">
              <a:solidFill>
                <a:schemeClr val="tx2"/>
              </a:solidFill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000" dirty="0">
              <a:solidFill>
                <a:schemeClr val="tx1"/>
              </a:solidFill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altLang="en-US" sz="2000" dirty="0">
              <a:solidFill>
                <a:schemeClr val="tx1"/>
              </a:solidFill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000" dirty="0">
                <a:solidFill>
                  <a:schemeClr val="tx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Modify your previous lab so that </a:t>
            </a:r>
            <a:r>
              <a:rPr lang="en-US" alt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a rectangle and a circle is drawn on the screen with some set colors. If the character's center enters the circle/rectangle, then that shape </a:t>
            </a:r>
            <a:r>
              <a:rPr lang="en-US" altLang="en-US" sz="200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changes color. </a:t>
            </a:r>
            <a:endParaRPr lang="en-US" altLang="en-US" sz="2000" dirty="0">
              <a:solidFill>
                <a:schemeClr val="tx1"/>
              </a:solidFill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93946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6C9FC-73B2-DF45-9220-87CF8E131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555" y="168923"/>
            <a:ext cx="6927999" cy="68571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83E29-C6D2-1346-875F-F3C7C40F6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55" y="1098409"/>
            <a:ext cx="7206279" cy="4371033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US" altLang="en-US" sz="1600" b="1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For more tutorials/lecture notes in Java, Python, game programming, artificial intelligence with neural networks:</a:t>
            </a:r>
          </a:p>
          <a:p>
            <a:pPr marL="0" indent="0">
              <a:buFontTx/>
              <a:buNone/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US" altLang="en-US" sz="1600" dirty="0">
                <a:ea typeface="ＭＳ Ｐゴシック" panose="020B0600070205080204" pitchFamily="34" charset="-128"/>
                <a:hlinkClick r:id="rId2"/>
              </a:rPr>
              <a:t>https://longbaonguyen.github.io</a:t>
            </a:r>
            <a:endParaRPr lang="en-US" altLang="en-US" sz="16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  <a:defRPr/>
            </a:pPr>
            <a:endParaRPr lang="en-US" sz="1600" dirty="0"/>
          </a:p>
          <a:p>
            <a:pPr marL="0" indent="0">
              <a:buFontTx/>
              <a:buNone/>
              <a:defRPr/>
            </a:pPr>
            <a:endParaRPr lang="en-US" sz="1600" dirty="0"/>
          </a:p>
          <a:p>
            <a:pPr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Processing’s website: </a:t>
            </a: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www.processing.org</a:t>
            </a:r>
            <a:endParaRPr lang="en-US" sz="2000" dirty="0">
              <a:solidFill>
                <a:schemeClr val="accent1"/>
              </a:solidFill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r>
              <a:rPr lang="en-US" sz="2000" dirty="0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https://processing.org/tutorials/</a:t>
            </a:r>
            <a:endParaRPr lang="en-US" sz="2000" dirty="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176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3778</TotalTime>
  <Words>647</Words>
  <Application>Microsoft Macintosh PowerPoint</Application>
  <PresentationFormat>On-screen Show (16:10)</PresentationFormat>
  <Paragraphs>98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Courier New</vt:lpstr>
      <vt:lpstr>Gill Sans MT</vt:lpstr>
      <vt:lpstr>Tahoma</vt:lpstr>
      <vt:lpstr>Office Theme</vt:lpstr>
      <vt:lpstr>Introduction to Processing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Lab 1</vt:lpstr>
      <vt:lpstr>Lab 2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Coding Games in Python</dc:title>
  <dc:creator>Long B Nguyen</dc:creator>
  <cp:lastModifiedBy>Long B Nguyen</cp:lastModifiedBy>
  <cp:revision>1</cp:revision>
  <dcterms:created xsi:type="dcterms:W3CDTF">2019-05-29T16:38:51Z</dcterms:created>
  <dcterms:modified xsi:type="dcterms:W3CDTF">2021-11-22T16:22:02Z</dcterms:modified>
</cp:coreProperties>
</file>